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4660"/>
  </p:normalViewPr>
  <p:slideViewPr>
    <p:cSldViewPr>
      <p:cViewPr varScale="1">
        <p:scale>
          <a:sx n="68" d="100"/>
          <a:sy n="68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21FF-C3E1-46CA-B6FF-78730501AF2F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22FA-AC03-4ECC-9A54-7E0EA31B6D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21FF-C3E1-46CA-B6FF-78730501AF2F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22FA-AC03-4ECC-9A54-7E0EA31B6D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21FF-C3E1-46CA-B6FF-78730501AF2F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22FA-AC03-4ECC-9A54-7E0EA31B6D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21FF-C3E1-46CA-B6FF-78730501AF2F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22FA-AC03-4ECC-9A54-7E0EA31B6D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21FF-C3E1-46CA-B6FF-78730501AF2F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22FA-AC03-4ECC-9A54-7E0EA31B6D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21FF-C3E1-46CA-B6FF-78730501AF2F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22FA-AC03-4ECC-9A54-7E0EA31B6D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21FF-C3E1-46CA-B6FF-78730501AF2F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22FA-AC03-4ECC-9A54-7E0EA31B6D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21FF-C3E1-46CA-B6FF-78730501AF2F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22FA-AC03-4ECC-9A54-7E0EA31B6D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21FF-C3E1-46CA-B6FF-78730501AF2F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22FA-AC03-4ECC-9A54-7E0EA31B6D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21FF-C3E1-46CA-B6FF-78730501AF2F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22FA-AC03-4ECC-9A54-7E0EA31B6D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21FF-C3E1-46CA-B6FF-78730501AF2F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22FA-AC03-4ECC-9A54-7E0EA31B6D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E21FF-C3E1-46CA-B6FF-78730501AF2F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822FA-AC03-4ECC-9A54-7E0EA31B6DA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5400" b="1" i="1" dirty="0" smtClean="0">
                <a:solidFill>
                  <a:schemeClr val="accent4">
                    <a:lumMod val="75000"/>
                  </a:schemeClr>
                </a:solidFill>
              </a:rPr>
              <a:t>              </a:t>
            </a:r>
            <a:r>
              <a:rPr lang="ru-RU" sz="6600" b="1" i="1" dirty="0" smtClean="0">
                <a:solidFill>
                  <a:schemeClr val="accent4">
                    <a:lumMod val="75000"/>
                  </a:schemeClr>
                </a:solidFill>
              </a:rPr>
              <a:t>Химические</a:t>
            </a:r>
          </a:p>
          <a:p>
            <a:pPr>
              <a:buNone/>
            </a:pPr>
            <a:r>
              <a:rPr lang="ru-RU" sz="6600" b="1" i="1" dirty="0" smtClean="0">
                <a:solidFill>
                  <a:schemeClr val="accent4">
                    <a:lumMod val="75000"/>
                  </a:schemeClr>
                </a:solidFill>
              </a:rPr>
              <a:t>            соединения </a:t>
            </a:r>
          </a:p>
          <a:p>
            <a:pPr>
              <a:buNone/>
            </a:pPr>
            <a:r>
              <a:rPr lang="ru-RU" sz="6600" b="1" i="1" smtClean="0">
                <a:solidFill>
                  <a:schemeClr val="accent4">
                    <a:lumMod val="75000"/>
                  </a:schemeClr>
                </a:solidFill>
              </a:rPr>
              <a:t>       живой </a:t>
            </a:r>
            <a:r>
              <a:rPr lang="ru-RU" sz="6600" b="1" i="1" dirty="0" smtClean="0">
                <a:solidFill>
                  <a:schemeClr val="accent4">
                    <a:lumMod val="75000"/>
                  </a:schemeClr>
                </a:solidFill>
              </a:rPr>
              <a:t>природы</a:t>
            </a:r>
            <a:endParaRPr lang="ru-RU" sz="66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Полиненасыщенные жирные кислоты</a:t>
            </a:r>
            <a:endParaRPr lang="ru-RU" b="1" dirty="0"/>
          </a:p>
        </p:txBody>
      </p:sp>
      <p:pic>
        <p:nvPicPr>
          <p:cNvPr id="4" name="Содержимое 3" descr="полиненасыщенные жирные кислоты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38250" y="1701006"/>
            <a:ext cx="6667500" cy="43243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Углеводы: глюкоза и фруктоза</a:t>
            </a:r>
            <a:endParaRPr lang="ru-RU" b="1" dirty="0"/>
          </a:p>
        </p:txBody>
      </p:sp>
      <p:pic>
        <p:nvPicPr>
          <p:cNvPr id="6" name="Содержимое 5" descr="углеводы глюкоза и фруктоз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0" y="1268760"/>
            <a:ext cx="6245000" cy="514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Строение полисахаридов</a:t>
            </a:r>
            <a:endParaRPr lang="ru-RU" b="1" dirty="0"/>
          </a:p>
        </p:txBody>
      </p:sp>
      <p:pic>
        <p:nvPicPr>
          <p:cNvPr id="6" name="Содержимое 5" descr="строение полисахаридов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340768"/>
            <a:ext cx="7827680" cy="5184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Сахароза - дисахарид</a:t>
            </a:r>
            <a:endParaRPr lang="ru-RU" b="1" dirty="0"/>
          </a:p>
        </p:txBody>
      </p:sp>
      <p:pic>
        <p:nvPicPr>
          <p:cNvPr id="4" name="Содержимое 3" descr="сахароз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r="7653"/>
          <a:stretch>
            <a:fillRect/>
          </a:stretch>
        </p:blipFill>
        <p:spPr>
          <a:xfrm>
            <a:off x="251520" y="1268760"/>
            <a:ext cx="8555120" cy="514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первичная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88366" cy="6660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Образование пептидной связи в молекуле белка</a:t>
            </a:r>
            <a:endParaRPr lang="ru-RU" b="1" dirty="0"/>
          </a:p>
        </p:txBody>
      </p:sp>
      <p:pic>
        <p:nvPicPr>
          <p:cNvPr id="4" name="Содержимое 3" descr="пептидная связь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564904"/>
            <a:ext cx="9097282" cy="1764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Структура белковых молекул</a:t>
            </a:r>
            <a:endParaRPr lang="ru-RU" b="1" dirty="0"/>
          </a:p>
        </p:txBody>
      </p:sp>
      <p:pic>
        <p:nvPicPr>
          <p:cNvPr id="4" name="Содержимое 3" descr="структура белк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9677"/>
          <a:stretch>
            <a:fillRect/>
          </a:stretch>
        </p:blipFill>
        <p:spPr>
          <a:xfrm>
            <a:off x="1259632" y="1124744"/>
            <a:ext cx="6660553" cy="5436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Химические формулы жиров</a:t>
            </a:r>
            <a:endParaRPr lang="ru-RU" b="1" dirty="0"/>
          </a:p>
        </p:txBody>
      </p:sp>
      <p:pic>
        <p:nvPicPr>
          <p:cNvPr id="4" name="Содержимое 3" descr="глицерин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3467" r="4801"/>
          <a:stretch>
            <a:fillRect/>
          </a:stretch>
        </p:blipFill>
        <p:spPr>
          <a:xfrm>
            <a:off x="330469" y="1916832"/>
            <a:ext cx="8813531" cy="349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4525963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</a:rPr>
              <a:t>Жиры – сложные эфиры               трёхатомного спирта глицерина и карбоновых кислот (предельных и </a:t>
            </a:r>
          </a:p>
          <a:p>
            <a:pPr>
              <a:buNone/>
            </a:pPr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</a:rPr>
              <a:t> непредельных)</a:t>
            </a:r>
            <a:endParaRPr lang="ru-RU" sz="5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Рисунок 3" descr="стеариновая кислота.jpg"/>
          <p:cNvPicPr>
            <a:picLocks noChangeAspect="1"/>
          </p:cNvPicPr>
          <p:nvPr/>
        </p:nvPicPr>
        <p:blipFill>
          <a:blip r:embed="rId2" cstate="print"/>
          <a:srcRect l="1647" t="18084" r="9881" b="12659"/>
          <a:stretch>
            <a:fillRect/>
          </a:stretch>
        </p:blipFill>
        <p:spPr>
          <a:xfrm>
            <a:off x="5292107" y="3501008"/>
            <a:ext cx="3867881" cy="1378712"/>
          </a:xfrm>
          <a:prstGeom prst="rect">
            <a:avLst/>
          </a:prstGeom>
        </p:spPr>
      </p:pic>
      <p:pic>
        <p:nvPicPr>
          <p:cNvPr id="5" name="Рисунок 4" descr="олеиновая кислот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5013176"/>
            <a:ext cx="8467725" cy="1590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48</Words>
  <Application>Microsoft Office PowerPoint</Application>
  <PresentationFormat>Экран (4:3)</PresentationFormat>
  <Paragraphs>12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Углеводы: глюкоза и фруктоза</vt:lpstr>
      <vt:lpstr>Строение полисахаридов</vt:lpstr>
      <vt:lpstr>Сахароза - дисахарид</vt:lpstr>
      <vt:lpstr>Слайд 5</vt:lpstr>
      <vt:lpstr>Образование пептидной связи в молекуле белка</vt:lpstr>
      <vt:lpstr>Структура белковых молекул</vt:lpstr>
      <vt:lpstr>Химические формулы жиров</vt:lpstr>
      <vt:lpstr>Слайд 9</vt:lpstr>
      <vt:lpstr>Полиненасыщенные жирные кислоты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Углеводы: глюкоза и фруктоза</dc:title>
  <dc:creator>User</dc:creator>
  <cp:lastModifiedBy>User</cp:lastModifiedBy>
  <cp:revision>6</cp:revision>
  <dcterms:created xsi:type="dcterms:W3CDTF">2012-04-15T14:48:25Z</dcterms:created>
  <dcterms:modified xsi:type="dcterms:W3CDTF">2012-04-22T23:22:42Z</dcterms:modified>
</cp:coreProperties>
</file>